
<file path=[Content_Types].xml><?xml version="1.0" encoding="utf-8"?>
<Types xmlns="http://schemas.openxmlformats.org/package/2006/content-types"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0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48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3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66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0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83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80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96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71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34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86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23AE-98DE-482D-AAD1-F2635525C05A}" type="datetimeFigureOut">
              <a:rPr lang="zh-TW" altLang="en-US" smtClean="0"/>
              <a:t>2024/8/28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0467C-3389-4682-AC6F-F275EF0D7B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95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hyperlink" Target="https://www.youtube.com/watch?v=JxKdSgv-sSQ" TargetMode="External"/><Relationship Id="rId5" Type="http://schemas.openxmlformats.org/officeDocument/2006/relationships/control" Target="../activeX/activeX4.xml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91334"/>
          </a:xfrm>
        </p:spPr>
      </p:pic>
    </p:spTree>
    <p:extLst>
      <p:ext uri="{BB962C8B-B14F-4D97-AF65-F5344CB8AC3E}">
        <p14:creationId xmlns:p14="http://schemas.microsoft.com/office/powerpoint/2010/main" val="10158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91334"/>
          </a:xfrm>
        </p:spPr>
      </p:pic>
    </p:spTree>
    <p:extLst>
      <p:ext uri="{BB962C8B-B14F-4D97-AF65-F5344CB8AC3E}">
        <p14:creationId xmlns:p14="http://schemas.microsoft.com/office/powerpoint/2010/main" val="25630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091334"/>
          </a:xfrm>
        </p:spPr>
      </p:pic>
    </p:spTree>
    <p:extLst>
      <p:ext uri="{BB962C8B-B14F-4D97-AF65-F5344CB8AC3E}">
        <p14:creationId xmlns:p14="http://schemas.microsoft.com/office/powerpoint/2010/main" val="22501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91334"/>
          </a:xfrm>
        </p:spPr>
      </p:pic>
    </p:spTree>
    <p:extLst>
      <p:ext uri="{BB962C8B-B14F-4D97-AF65-F5344CB8AC3E}">
        <p14:creationId xmlns:p14="http://schemas.microsoft.com/office/powerpoint/2010/main" val="21870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091334"/>
          </a:xfrm>
        </p:spPr>
      </p:pic>
    </p:spTree>
    <p:extLst>
      <p:ext uri="{BB962C8B-B14F-4D97-AF65-F5344CB8AC3E}">
        <p14:creationId xmlns:p14="http://schemas.microsoft.com/office/powerpoint/2010/main" val="3599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91334"/>
          </a:xfrm>
        </p:spPr>
      </p:pic>
    </p:spTree>
    <p:extLst>
      <p:ext uri="{BB962C8B-B14F-4D97-AF65-F5344CB8AC3E}">
        <p14:creationId xmlns:p14="http://schemas.microsoft.com/office/powerpoint/2010/main" val="5595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091334"/>
          </a:xfrm>
        </p:spPr>
      </p:pic>
    </p:spTree>
    <p:extLst>
      <p:ext uri="{BB962C8B-B14F-4D97-AF65-F5344CB8AC3E}">
        <p14:creationId xmlns:p14="http://schemas.microsoft.com/office/powerpoint/2010/main" val="7160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91334"/>
          </a:xfrm>
        </p:spPr>
      </p:pic>
    </p:spTree>
    <p:extLst>
      <p:ext uri="{BB962C8B-B14F-4D97-AF65-F5344CB8AC3E}">
        <p14:creationId xmlns:p14="http://schemas.microsoft.com/office/powerpoint/2010/main" val="23838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091334"/>
          </a:xfrm>
        </p:spPr>
      </p:pic>
    </p:spTree>
    <p:extLst>
      <p:ext uri="{BB962C8B-B14F-4D97-AF65-F5344CB8AC3E}">
        <p14:creationId xmlns:p14="http://schemas.microsoft.com/office/powerpoint/2010/main" val="38920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81377"/>
            <a:ext cx="10515600" cy="63611"/>
          </a:xfrm>
        </p:spPr>
        <p:txBody>
          <a:bodyPr>
            <a:normAutofit fontScale="90000"/>
          </a:bodyPr>
          <a:lstStyle/>
          <a:p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1763"/>
            <a:ext cx="10515599" cy="5764695"/>
          </a:xfrm>
        </p:spPr>
      </p:pic>
    </p:spTree>
    <p:extLst>
      <p:ext uri="{BB962C8B-B14F-4D97-AF65-F5344CB8AC3E}">
        <p14:creationId xmlns:p14="http://schemas.microsoft.com/office/powerpoint/2010/main" val="40879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01941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kumimoji="0" lang="zh-TW" altLang="zh-TW" b="1" i="0" u="none" strike="noStrike" cap="none" normalizeH="0" baseline="0" dirty="0" smtClean="0">
                <a:ln>
                  <a:noFill/>
                </a:ln>
                <a:solidFill>
                  <a:srgbClr val="94609A"/>
                </a:solidFill>
                <a:effectLst/>
                <a:latin typeface="Arial" panose="020B0604020202020204" pitchFamily="34" charset="0"/>
                <a:ea typeface="GenYoGothicTW"/>
              </a:rPr>
              <a:t>秀出你的反毒態度！ 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rgbClr val="94609A"/>
                </a:solidFill>
                <a:effectLst/>
                <a:latin typeface="Arial" panose="020B0604020202020204" pitchFamily="34" charset="0"/>
                <a:ea typeface="GenYoGothicTW"/>
              </a:rPr>
              <a:t>下列標語中，</a:t>
            </a:r>
            <a:r>
              <a:rPr lang="zh-TW" altLang="en-US" b="1" dirty="0" smtClean="0">
                <a:solidFill>
                  <a:srgbClr val="94609A"/>
                </a:solidFill>
                <a:latin typeface="Arial" panose="020B0604020202020204" pitchFamily="34" charset="0"/>
                <a:ea typeface="GenYoGothicTW"/>
              </a:rPr>
              <a:t>請</a:t>
            </a:r>
            <a:r>
              <a:rPr lang="zh-TW" altLang="en-US" b="1" dirty="0">
                <a:solidFill>
                  <a:srgbClr val="94609A"/>
                </a:solidFill>
                <a:latin typeface="Arial" panose="020B0604020202020204" pitchFamily="34" charset="0"/>
                <a:ea typeface="GenYoGothicTW"/>
              </a:rPr>
              <a:t>在紙上</a:t>
            </a:r>
            <a:r>
              <a:rPr lang="zh-TW" altLang="en-US" b="1" dirty="0" smtClean="0">
                <a:solidFill>
                  <a:srgbClr val="94609A"/>
                </a:solidFill>
                <a:latin typeface="Arial" panose="020B0604020202020204" pitchFamily="34" charset="0"/>
                <a:ea typeface="GenYoGothicTW"/>
              </a:rPr>
              <a:t>寫出您最</a:t>
            </a:r>
            <a:r>
              <a:rPr lang="en-US" altLang="zh-TW" b="1" dirty="0" smtClean="0">
                <a:solidFill>
                  <a:srgbClr val="94609A"/>
                </a:solidFill>
                <a:latin typeface="Arial" panose="020B0604020202020204" pitchFamily="34" charset="0"/>
                <a:ea typeface="GenYoGothicTW"/>
              </a:rPr>
              <a:t>LIKE</a:t>
            </a:r>
            <a:r>
              <a:rPr lang="zh-TW" altLang="en-US" b="1" dirty="0" smtClean="0">
                <a:solidFill>
                  <a:srgbClr val="94609A"/>
                </a:solidFill>
                <a:latin typeface="Arial" panose="020B0604020202020204" pitchFamily="34" charset="0"/>
                <a:ea typeface="GenYoGothicTW"/>
              </a:rPr>
              <a:t>的一句</a:t>
            </a:r>
            <a: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TW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6251" y="5864889"/>
            <a:ext cx="10515600" cy="527961"/>
          </a:xfrm>
        </p:spPr>
        <p:txBody>
          <a:bodyPr>
            <a:normAutofit/>
          </a:bodyPr>
          <a:lstStyle/>
          <a:p>
            <a:r>
              <a:rPr lang="zh-TW" altLang="en-US" sz="2400" b="1" i="0" dirty="0" smtClean="0">
                <a:solidFill>
                  <a:srgbClr val="94609A"/>
                </a:solidFill>
                <a:effectLst/>
                <a:latin typeface="GenYoGothicTW"/>
              </a:rPr>
              <a:t>反毒帶動唱與跳</a:t>
            </a:r>
            <a:r>
              <a:rPr lang="en-US" altLang="zh-TW" sz="2400" b="1" dirty="0">
                <a:solidFill>
                  <a:srgbClr val="94609A"/>
                </a:solidFill>
                <a:latin typeface="GenYoGothicTW"/>
              </a:rPr>
              <a:t>(</a:t>
            </a:r>
            <a:r>
              <a:rPr lang="en-US" altLang="zh-TW" sz="2400" b="1" dirty="0">
                <a:latin typeface="GenYoGothicTW"/>
                <a:hlinkClick r:id="rId11" tooltip="[另開新視窗]連結至Youtube影片"/>
              </a:rPr>
              <a:t>https://</a:t>
            </a:r>
            <a:r>
              <a:rPr lang="en-US" altLang="zh-TW" sz="2400" b="1" dirty="0" err="1" smtClean="0">
                <a:latin typeface="GenYoGothicTW"/>
                <a:hlinkClick r:id="rId11" tooltip="[另開新視窗]連結至Youtube影片"/>
              </a:rPr>
              <a:t>www.youtube.com</a:t>
            </a:r>
            <a:r>
              <a:rPr lang="en-US" altLang="zh-TW" sz="2400" b="1" dirty="0" smtClean="0">
                <a:latin typeface="GenYoGothicTW"/>
                <a:hlinkClick r:id="rId11" tooltip="[另開新視窗]連結至Youtube影片"/>
              </a:rPr>
              <a:t>/</a:t>
            </a:r>
            <a:r>
              <a:rPr lang="en-US" altLang="zh-TW" sz="2400" b="1" dirty="0" err="1" smtClean="0">
                <a:latin typeface="GenYoGothicTW"/>
                <a:hlinkClick r:id="rId11" tooltip="[另開新視窗]連結至Youtube影片"/>
              </a:rPr>
              <a:t>watch?v</a:t>
            </a:r>
            <a:r>
              <a:rPr lang="en-US" altLang="zh-TW" sz="2400" b="1" dirty="0" smtClean="0">
                <a:latin typeface="GenYoGothicTW"/>
                <a:hlinkClick r:id="rId11" tooltip="[另開新視窗]連結至Youtube影片"/>
              </a:rPr>
              <a:t>=</a:t>
            </a:r>
            <a:r>
              <a:rPr lang="en-US" altLang="zh-TW" sz="2400" b="1" dirty="0" err="1" smtClean="0">
                <a:latin typeface="GenYoGothicTW"/>
                <a:hlinkClick r:id="rId11" tooltip="[另開新視窗]連結至Youtube影片"/>
              </a:rPr>
              <a:t>JxKdSgv-sSQ</a:t>
            </a:r>
            <a:r>
              <a:rPr lang="en-US" altLang="zh-TW" sz="2400" b="1" dirty="0" smtClean="0">
                <a:latin typeface="GenYoGothicTW"/>
              </a:rPr>
              <a:t>)</a:t>
            </a:r>
            <a:endParaRPr lang="zh-TW" altLang="en-US" sz="2400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031018" y="2206638"/>
            <a:ext cx="10129963" cy="32226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870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/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(1)拉K一時、尿布一世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                   </a:t>
            </a:r>
            <a:r>
              <a:rPr lang="zh-TW" altLang="zh-TW" sz="2800" dirty="0" smtClean="0">
                <a:solidFill>
                  <a:srgbClr val="333333"/>
                </a:solidFill>
                <a:ea typeface="GenYoGothicTW"/>
              </a:rPr>
              <a:t>(2)毒，離姐遠一點！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GenYoGothicTW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(3)逢毒必輸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                                    </a:t>
            </a: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(4)High 你沒命！！！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GenYoGothicTW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GenYoGothicTW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(5)毒品是萬惡之源！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                      </a:t>
            </a: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(6)已毒不回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GenYoGothicTW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anose="020B0604020202020204" pitchFamily="34" charset="0"/>
              <a:ea typeface="GenYoGothicTW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(7)青春嚐新 不嚐毒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                         </a:t>
            </a:r>
            <a:r>
              <a:rPr kumimoji="0" lang="zh-TW" altLang="zh-TW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GenYoGothicTW"/>
              </a:rPr>
              <a:t>(8)一日服毒，終身糊塗</a:t>
            </a:r>
            <a:endParaRPr kumimoji="0" lang="zh-TW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91" name="HTMLCheckbox8" r:id="rId2" imgW="228600" imgH="251640"/>
        </mc:Choice>
        <mc:Fallback>
          <p:control name="HTMLCheckbox8" r:id="rId2" imgW="228600" imgH="251640">
            <p:pic>
              <p:nvPicPr>
                <p:cNvPr id="14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52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2" name="HTMLCheckbox9" r:id="rId3" imgW="228600" imgH="251640"/>
        </mc:Choice>
        <mc:Fallback>
          <p:control name="HTMLCheckbox9" r:id="rId3" imgW="228600" imgH="251640">
            <p:pic>
              <p:nvPicPr>
                <p:cNvPr id="15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52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3" name="HTMLCheckbox10" r:id="rId4" imgW="228600" imgH="251640"/>
        </mc:Choice>
        <mc:Fallback>
          <p:control name="HTMLCheckbox10" r:id="rId4" imgW="228600" imgH="251640">
            <p:pic>
              <p:nvPicPr>
                <p:cNvPr id="16" name="HTML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52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4" name="HTMLCheckbox11" r:id="rId5" imgW="228600" imgH="251640"/>
        </mc:Choice>
        <mc:Fallback>
          <p:control name="HTMLCheckbox11" r:id="rId5" imgW="228600" imgH="251640">
            <p:pic>
              <p:nvPicPr>
                <p:cNvPr id="17" name="HTML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52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5" name="HTMLCheckbox12" r:id="rId6" imgW="228600" imgH="251640"/>
        </mc:Choice>
        <mc:Fallback>
          <p:control name="HTMLCheckbox12" r:id="rId6" imgW="228600" imgH="251640">
            <p:pic>
              <p:nvPicPr>
                <p:cNvPr id="18" name="HTMLCheck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52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6" name="HTMLCheckbox13" r:id="rId7" imgW="228600" imgH="251640"/>
        </mc:Choice>
        <mc:Fallback>
          <p:control name="HTMLCheckbox13" r:id="rId7" imgW="228600" imgH="251640">
            <p:pic>
              <p:nvPicPr>
                <p:cNvPr id="19" name="HTMLCheck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52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7" name="HTMLCheckbox14" r:id="rId8" imgW="228600" imgH="251640"/>
        </mc:Choice>
        <mc:Fallback>
          <p:control name="HTMLCheckbox14" r:id="rId8" imgW="228600" imgH="251640">
            <p:pic>
              <p:nvPicPr>
                <p:cNvPr id="20" name="HTMLCheck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52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8" name="HTMLCheckbox15" r:id="rId9" imgW="228600" imgH="251640"/>
        </mc:Choice>
        <mc:Fallback>
          <p:control name="HTMLCheckbox15" r:id="rId9" imgW="228600" imgH="251640">
            <p:pic>
              <p:nvPicPr>
                <p:cNvPr id="21" name="HTMLCheck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2524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578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603727" cy="6091334"/>
          </a:xfrm>
        </p:spPr>
      </p:pic>
    </p:spTree>
    <p:extLst>
      <p:ext uri="{BB962C8B-B14F-4D97-AF65-F5344CB8AC3E}">
        <p14:creationId xmlns:p14="http://schemas.microsoft.com/office/powerpoint/2010/main" val="11820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91334"/>
          </a:xfrm>
        </p:spPr>
      </p:pic>
    </p:spTree>
    <p:extLst>
      <p:ext uri="{BB962C8B-B14F-4D97-AF65-F5344CB8AC3E}">
        <p14:creationId xmlns:p14="http://schemas.microsoft.com/office/powerpoint/2010/main" val="31656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452652" cy="6091334"/>
          </a:xfrm>
        </p:spPr>
      </p:pic>
    </p:spTree>
    <p:extLst>
      <p:ext uri="{BB962C8B-B14F-4D97-AF65-F5344CB8AC3E}">
        <p14:creationId xmlns:p14="http://schemas.microsoft.com/office/powerpoint/2010/main" val="12758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79873" cy="6091334"/>
          </a:xfrm>
        </p:spPr>
      </p:pic>
    </p:spTree>
    <p:extLst>
      <p:ext uri="{BB962C8B-B14F-4D97-AF65-F5344CB8AC3E}">
        <p14:creationId xmlns:p14="http://schemas.microsoft.com/office/powerpoint/2010/main" val="34957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91334"/>
          </a:xfrm>
        </p:spPr>
      </p:pic>
    </p:spTree>
    <p:extLst>
      <p:ext uri="{BB962C8B-B14F-4D97-AF65-F5344CB8AC3E}">
        <p14:creationId xmlns:p14="http://schemas.microsoft.com/office/powerpoint/2010/main" val="32228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65125"/>
            <a:ext cx="10622280" cy="6091334"/>
          </a:xfrm>
        </p:spPr>
      </p:pic>
    </p:spTree>
    <p:extLst>
      <p:ext uri="{BB962C8B-B14F-4D97-AF65-F5344CB8AC3E}">
        <p14:creationId xmlns:p14="http://schemas.microsoft.com/office/powerpoint/2010/main" val="9300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6091334"/>
          </a:xfrm>
        </p:spPr>
      </p:pic>
    </p:spTree>
    <p:extLst>
      <p:ext uri="{BB962C8B-B14F-4D97-AF65-F5344CB8AC3E}">
        <p14:creationId xmlns:p14="http://schemas.microsoft.com/office/powerpoint/2010/main" val="6445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091334"/>
          </a:xfrm>
        </p:spPr>
      </p:pic>
    </p:spTree>
    <p:extLst>
      <p:ext uri="{BB962C8B-B14F-4D97-AF65-F5344CB8AC3E}">
        <p14:creationId xmlns:p14="http://schemas.microsoft.com/office/powerpoint/2010/main" val="12068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98</Words>
  <Application>Microsoft Office PowerPoint</Application>
  <PresentationFormat>寬螢幕</PresentationFormat>
  <Paragraphs>9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GenYoGothicTW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秀出你的反毒態度！ 下列標語中，請在紙上寫出您最LIKE的一句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</cp:revision>
  <dcterms:created xsi:type="dcterms:W3CDTF">2024-08-27T20:27:43Z</dcterms:created>
  <dcterms:modified xsi:type="dcterms:W3CDTF">2024-08-27T21:21:45Z</dcterms:modified>
</cp:coreProperties>
</file>