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3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1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99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2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28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62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4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298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0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42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4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B68C5-B032-44C3-A3FB-C08EDFADCDC7}" type="datetimeFigureOut">
              <a:rPr lang="zh-TW" altLang="en-US" smtClean="0"/>
              <a:t>2023/12/14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92305-4537-4DA4-A769-D5C998E125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15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867"/>
            <a:ext cx="9735127" cy="68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0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51" y="0"/>
            <a:ext cx="9671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0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63" y="0"/>
            <a:ext cx="9774737" cy="684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69" y="0"/>
            <a:ext cx="9676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-11379"/>
            <a:ext cx="9836727" cy="69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-21015"/>
            <a:ext cx="9815976" cy="68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4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26" y="29734"/>
            <a:ext cx="9629277" cy="682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407" y="0"/>
            <a:ext cx="967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9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79" y="0"/>
            <a:ext cx="9752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5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41" y="0"/>
            <a:ext cx="9603139" cy="67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62" y="0"/>
            <a:ext cx="9710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2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589" y="78302"/>
            <a:ext cx="9635661" cy="677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94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0</Words>
  <Application>Microsoft Office PowerPoint</Application>
  <PresentationFormat>寬螢幕</PresentationFormat>
  <Paragraphs>0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2023-10-14T01:11:51Z</dcterms:created>
  <dcterms:modified xsi:type="dcterms:W3CDTF">2023-12-14T00:55:28Z</dcterms:modified>
</cp:coreProperties>
</file>