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3" r:id="rId3"/>
    <p:sldId id="258" r:id="rId4"/>
    <p:sldId id="262" r:id="rId5"/>
    <p:sldId id="264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68C5-B032-44C3-A3FB-C08EDFADCDC7}" type="datetimeFigureOut">
              <a:rPr lang="zh-TW" altLang="en-US" smtClean="0"/>
              <a:t>2023/10/14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53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68C5-B032-44C3-A3FB-C08EDFADCDC7}" type="datetimeFigureOut">
              <a:rPr lang="zh-TW" altLang="en-US" smtClean="0"/>
              <a:t>2023/10/14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23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68C5-B032-44C3-A3FB-C08EDFADCDC7}" type="datetimeFigureOut">
              <a:rPr lang="zh-TW" altLang="en-US" smtClean="0"/>
              <a:t>2023/10/14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89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68C5-B032-44C3-A3FB-C08EDFADCDC7}" type="datetimeFigureOut">
              <a:rPr lang="zh-TW" altLang="en-US" smtClean="0"/>
              <a:t>2023/10/14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2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68C5-B032-44C3-A3FB-C08EDFADCDC7}" type="datetimeFigureOut">
              <a:rPr lang="zh-TW" altLang="en-US" smtClean="0"/>
              <a:t>2023/10/14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79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68C5-B032-44C3-A3FB-C08EDFADCDC7}" type="datetimeFigureOut">
              <a:rPr lang="zh-TW" altLang="en-US" smtClean="0"/>
              <a:t>2023/10/14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21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68C5-B032-44C3-A3FB-C08EDFADCDC7}" type="datetimeFigureOut">
              <a:rPr lang="zh-TW" altLang="en-US" smtClean="0"/>
              <a:t>2023/10/14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95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68C5-B032-44C3-A3FB-C08EDFADCDC7}" type="datetimeFigureOut">
              <a:rPr lang="zh-TW" altLang="en-US" smtClean="0"/>
              <a:t>2023/10/14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84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68C5-B032-44C3-A3FB-C08EDFADCDC7}" type="datetimeFigureOut">
              <a:rPr lang="zh-TW" altLang="en-US" smtClean="0"/>
              <a:t>2023/10/14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584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68C5-B032-44C3-A3FB-C08EDFADCDC7}" type="datetimeFigureOut">
              <a:rPr lang="zh-TW" altLang="en-US" smtClean="0"/>
              <a:t>2023/10/14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55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68C5-B032-44C3-A3FB-C08EDFADCDC7}" type="datetimeFigureOut">
              <a:rPr lang="zh-TW" altLang="en-US" smtClean="0"/>
              <a:t>2023/10/14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400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B68C5-B032-44C3-A3FB-C08EDFADCDC7}" type="datetimeFigureOut">
              <a:rPr lang="zh-TW" altLang="en-US" smtClean="0"/>
              <a:t>2023/10/14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55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15723" y="-1121978"/>
            <a:ext cx="6493166" cy="90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0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8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3001" y="-1142998"/>
            <a:ext cx="6858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4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2009" y="-1132011"/>
            <a:ext cx="6879979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8722" y="-1138723"/>
            <a:ext cx="6858000" cy="913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92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0</Words>
  <Application>Microsoft Office PowerPoint</Application>
  <PresentationFormat>如螢幕大小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9</cp:revision>
  <dcterms:created xsi:type="dcterms:W3CDTF">2023-10-14T01:11:51Z</dcterms:created>
  <dcterms:modified xsi:type="dcterms:W3CDTF">2023-10-14T01:47:34Z</dcterms:modified>
</cp:coreProperties>
</file>